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EE32-CF07-4F48-B049-E297F0606980}" type="datetimeFigureOut">
              <a:rPr lang="ko-KR" altLang="en-US" smtClean="0"/>
              <a:pPr/>
              <a:t>2013-02-19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A387-AF09-4407-95E8-D578F9EAD8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월 이용요금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그린피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896930"/>
          <a:ext cx="9144000" cy="596107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24000"/>
                <a:gridCol w="1535832"/>
                <a:gridCol w="1512168"/>
                <a:gridCol w="1368152"/>
                <a:gridCol w="1584176"/>
                <a:gridCol w="1619672"/>
              </a:tblGrid>
              <a:tr h="498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요일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 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 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정상요금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비고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98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월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55,000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:90,000</a:t>
                      </a:r>
                    </a:p>
                    <a:p>
                      <a:pPr algn="ctr" latinLnBrk="1"/>
                      <a:endParaRPr lang="en-US" altLang="ko-KR" sz="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 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:45,000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08</a:t>
                      </a:r>
                      <a:r>
                        <a:rPr lang="ko-KR" altLang="en-US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en-US" altLang="ko-KR" b="1" dirty="0" smtClean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5,000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추가할인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7303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~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금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40,000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11543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토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공휴일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</a:p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(08</a:t>
                      </a:r>
                      <a:r>
                        <a:rPr lang="ko-KR" altLang="en-US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08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en-US" altLang="ko-KR" b="1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(120,000)</a:t>
                      </a:r>
                      <a:endParaRPr lang="ko-KR" altLang="en-US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55,000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:130,000</a:t>
                      </a:r>
                    </a:p>
                    <a:p>
                      <a:pPr algn="ctr" latinLnBrk="1"/>
                      <a:endParaRPr lang="en-US" altLang="ko-KR" sz="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 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:65,000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 라운드인터넷 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회원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지역 주민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중복 없이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11543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100,000</a:t>
                      </a:r>
                    </a:p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(08</a:t>
                      </a:r>
                      <a:r>
                        <a:rPr lang="ko-KR" altLang="en-US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(110,000)</a:t>
                      </a:r>
                      <a:endParaRPr lang="ko-KR" altLang="en-US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50,000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</a:tr>
              <a:tr h="498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레이디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80,000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인내장시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명 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면제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명</a:t>
                      </a:r>
                      <a:endParaRPr lang="en-US" altLang="ko-KR" b="1" dirty="0" smtClean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정상요금</a:t>
                      </a:r>
                      <a:endParaRPr lang="ko-KR" altLang="en-US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:90,000</a:t>
                      </a:r>
                    </a:p>
                    <a:p>
                      <a:pPr algn="ctr" latinLnBrk="1"/>
                      <a:endParaRPr lang="en-US" altLang="ko-KR" sz="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 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:45,000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 기준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카트비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98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실버데이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수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8600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제휴업체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홍보대사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관계자 외 동반자 인터넷 회원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중복할인없음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142</Words>
  <Application>Microsoft Office PowerPoint</Application>
  <PresentationFormat>화면 슬라이드 쇼(4:3)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3월 이용요금(그린피)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3월 요금표</dc:title>
  <dc:creator>owner</dc:creator>
  <cp:lastModifiedBy>owner</cp:lastModifiedBy>
  <cp:revision>8</cp:revision>
  <dcterms:created xsi:type="dcterms:W3CDTF">2013-02-14T00:48:37Z</dcterms:created>
  <dcterms:modified xsi:type="dcterms:W3CDTF">2013-02-19T08:12:49Z</dcterms:modified>
</cp:coreProperties>
</file>